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10" r:id="rId2"/>
    <p:sldMasterId id="2147483714" r:id="rId3"/>
  </p:sldMasterIdLst>
  <p:notesMasterIdLst>
    <p:notesMasterId r:id="rId6"/>
  </p:notesMasterIdLst>
  <p:sldIdLst>
    <p:sldId id="309" r:id="rId4"/>
    <p:sldId id="310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7193"/>
    <a:srgbClr val="787A7D"/>
    <a:srgbClr val="3A383A"/>
    <a:srgbClr val="D5F0F1"/>
    <a:srgbClr val="C8DBF9"/>
    <a:srgbClr val="6998ED"/>
    <a:srgbClr val="FBDDD8"/>
    <a:srgbClr val="AAE4D7"/>
    <a:srgbClr val="DC6038"/>
    <a:srgbClr val="E76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632" autoAdjust="0"/>
    <p:restoredTop sz="96379" autoAdjust="0"/>
  </p:normalViewPr>
  <p:slideViewPr>
    <p:cSldViewPr snapToGrid="0" showGuides="1">
      <p:cViewPr varScale="1">
        <p:scale>
          <a:sx n="75" d="100"/>
          <a:sy n="75" d="100"/>
        </p:scale>
        <p:origin x="122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982B93-D878-4220-82A0-3D8A37C64810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94396F-7CC6-42E5-83BE-72592AAF9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245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254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214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276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3865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16571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08772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9130003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55047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6471896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677032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306847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4192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308104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8532307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1701098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kumimoji="1"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560078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516079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06375"/>
            <a:ext cx="2743200" cy="4387851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09600" y="206375"/>
            <a:ext cx="8026400" cy="4387851"/>
          </a:xfrm>
        </p:spPr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67354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895350" y="2246293"/>
            <a:ext cx="6096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突显内容</a:t>
            </a:r>
            <a:b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精妙的设计不应喧宾夺主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895350" y="3200400"/>
            <a:ext cx="60960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Flyme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5 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的设计思路便是突出内容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精妙的设计不应该喧宾夺主。</a:t>
            </a:r>
          </a:p>
          <a:p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我们更愿意将设计作为内容的辅助。在这个思路下，内容与设计</a:t>
            </a:r>
          </a:p>
          <a:p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的协调，便是主要突破的课题。我们从内容中汲取设计灵感，音</a:t>
            </a:r>
          </a:p>
          <a:p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乐专辑、视频色调、应用首屏等细节都将被 </a:t>
            </a:r>
            <a:r>
              <a:rPr lang="en-US" altLang="zh-CN" sz="1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Flyme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5 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的控件自</a:t>
            </a:r>
          </a:p>
          <a:p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动识别，演变为凸显内容，却又不夺目的背景。</a:t>
            </a: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995363" y="4502865"/>
            <a:ext cx="254794" cy="254794"/>
            <a:chOff x="995363" y="4502865"/>
            <a:chExt cx="254794" cy="254794"/>
          </a:xfrm>
        </p:grpSpPr>
        <p:sp>
          <p:nvSpPr>
            <p:cNvPr id="6" name="椭圆 5"/>
            <p:cNvSpPr/>
            <p:nvPr/>
          </p:nvSpPr>
          <p:spPr>
            <a:xfrm>
              <a:off x="995363" y="4502865"/>
              <a:ext cx="254794" cy="25479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7"/>
            <p:cNvGrpSpPr>
              <a:grpSpLocks/>
            </p:cNvGrpSpPr>
            <p:nvPr/>
          </p:nvGrpSpPr>
          <p:grpSpPr bwMode="auto">
            <a:xfrm rot="5400000">
              <a:off x="1041220" y="4597356"/>
              <a:ext cx="144866" cy="73436"/>
              <a:chOff x="6716" y="33700"/>
              <a:chExt cx="383575" cy="195163"/>
            </a:xfrm>
          </p:grpSpPr>
          <p:cxnSp>
            <p:nvCxnSpPr>
              <p:cNvPr id="8" name="直接连接符 8"/>
              <p:cNvCxnSpPr>
                <a:cxnSpLocks noChangeShapeType="1"/>
              </p:cNvCxnSpPr>
              <p:nvPr/>
            </p:nvCxnSpPr>
            <p:spPr bwMode="auto">
              <a:xfrm>
                <a:off x="6716" y="33700"/>
                <a:ext cx="194444" cy="195163"/>
              </a:xfrm>
              <a:prstGeom prst="lin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" name="直接连接符 9"/>
              <p:cNvCxnSpPr>
                <a:cxnSpLocks noChangeShapeType="1"/>
              </p:cNvCxnSpPr>
              <p:nvPr/>
            </p:nvCxnSpPr>
            <p:spPr bwMode="auto">
              <a:xfrm flipV="1">
                <a:off x="188409" y="33700"/>
                <a:ext cx="201882" cy="193030"/>
              </a:xfrm>
              <a:prstGeom prst="lin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grpSp>
        <p:nvGrpSpPr>
          <p:cNvPr id="10" name="组合 9"/>
          <p:cNvGrpSpPr/>
          <p:nvPr userDrawn="1"/>
        </p:nvGrpSpPr>
        <p:grpSpPr>
          <a:xfrm>
            <a:off x="1433513" y="4502865"/>
            <a:ext cx="254794" cy="254794"/>
            <a:chOff x="1433513" y="4502865"/>
            <a:chExt cx="254794" cy="254794"/>
          </a:xfrm>
        </p:grpSpPr>
        <p:sp>
          <p:nvSpPr>
            <p:cNvPr id="11" name="椭圆 10"/>
            <p:cNvSpPr/>
            <p:nvPr/>
          </p:nvSpPr>
          <p:spPr>
            <a:xfrm>
              <a:off x="1433513" y="4502865"/>
              <a:ext cx="254794" cy="25479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7"/>
            <p:cNvGrpSpPr>
              <a:grpSpLocks/>
            </p:cNvGrpSpPr>
            <p:nvPr/>
          </p:nvGrpSpPr>
          <p:grpSpPr bwMode="auto">
            <a:xfrm rot="16200000" flipH="1">
              <a:off x="1498418" y="4597356"/>
              <a:ext cx="144866" cy="73436"/>
              <a:chOff x="6716" y="33700"/>
              <a:chExt cx="383575" cy="195163"/>
            </a:xfrm>
          </p:grpSpPr>
          <p:cxnSp>
            <p:nvCxnSpPr>
              <p:cNvPr id="13" name="直接连接符 8"/>
              <p:cNvCxnSpPr>
                <a:cxnSpLocks noChangeShapeType="1"/>
              </p:cNvCxnSpPr>
              <p:nvPr/>
            </p:nvCxnSpPr>
            <p:spPr bwMode="auto">
              <a:xfrm>
                <a:off x="6716" y="33700"/>
                <a:ext cx="194444" cy="195163"/>
              </a:xfrm>
              <a:prstGeom prst="lin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" name="直接连接符 9"/>
              <p:cNvCxnSpPr>
                <a:cxnSpLocks noChangeShapeType="1"/>
              </p:cNvCxnSpPr>
              <p:nvPr/>
            </p:nvCxnSpPr>
            <p:spPr bwMode="auto">
              <a:xfrm flipV="1">
                <a:off x="188409" y="33700"/>
                <a:ext cx="201882" cy="193030"/>
              </a:xfrm>
              <a:prstGeom prst="lin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</p:spTree>
    <p:extLst>
      <p:ext uri="{BB962C8B-B14F-4D97-AF65-F5344CB8AC3E}">
        <p14:creationId xmlns:p14="http://schemas.microsoft.com/office/powerpoint/2010/main" val="1297680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0452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179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949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282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0210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862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077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7989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</p:sldLayoutIdLst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230687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5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56C7D"/>
            </a:gs>
            <a:gs pos="61600">
              <a:srgbClr val="2C817C"/>
            </a:gs>
            <a:gs pos="36800">
              <a:srgbClr val="308073"/>
            </a:gs>
            <a:gs pos="50000">
              <a:srgbClr val="318377"/>
            </a:gs>
            <a:gs pos="100000">
              <a:srgbClr val="056F7F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电子产品, 屏幕截图, 照片, 监视器&#10;&#10;描述已自动生成">
            <a:extLst>
              <a:ext uri="{FF2B5EF4-FFF2-40B4-BE49-F238E27FC236}">
                <a16:creationId xmlns:a16="http://schemas.microsoft.com/office/drawing/2014/main" id="{6F70D7AC-F85F-4737-8823-39E6EE55F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425" y="315730"/>
            <a:ext cx="2758591" cy="572465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2B534D6-6BA0-4A5A-BB16-BCF71CE354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7424" y="1056775"/>
            <a:ext cx="2501420" cy="449895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763C47F-5D71-4A27-8765-D4E60C38A6AC}"/>
              </a:ext>
            </a:extLst>
          </p:cNvPr>
          <p:cNvSpPr/>
          <p:nvPr/>
        </p:nvSpPr>
        <p:spPr>
          <a:xfrm>
            <a:off x="583936" y="177130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视频功能展示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A779840-45C0-41D1-9C07-19E2839D6EC5}"/>
              </a:ext>
            </a:extLst>
          </p:cNvPr>
          <p:cNvSpPr/>
          <p:nvPr/>
        </p:nvSpPr>
        <p:spPr>
          <a:xfrm>
            <a:off x="1935892" y="2729897"/>
            <a:ext cx="6096000" cy="87620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优秀的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UI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交互，页面拉拽，点击交换，左右滑动切换。</a:t>
            </a:r>
            <a:endPara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.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关于音乐的视频这里都有，不仅仅是音乐与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MV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。</a:t>
            </a:r>
            <a:endPara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5745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65000"/>
                <a:lumOff val="35000"/>
              </a:schemeClr>
            </a:gs>
            <a:gs pos="28000">
              <a:schemeClr val="tx1">
                <a:lumMod val="75000"/>
                <a:lumOff val="25000"/>
              </a:schemeClr>
            </a:gs>
            <a:gs pos="43000">
              <a:schemeClr val="tx1">
                <a:lumMod val="65000"/>
                <a:lumOff val="35000"/>
              </a:schemeClr>
            </a:gs>
            <a:gs pos="72000">
              <a:schemeClr val="bg2">
                <a:lumMod val="50000"/>
              </a:schemeClr>
            </a:gs>
            <a:gs pos="100000">
              <a:schemeClr val="tx1">
                <a:lumMod val="75000"/>
                <a:lumOff val="2500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电子产品, 屏幕截图, 照片, 监视器&#10;&#10;描述已自动生成">
            <a:extLst>
              <a:ext uri="{FF2B5EF4-FFF2-40B4-BE49-F238E27FC236}">
                <a16:creationId xmlns:a16="http://schemas.microsoft.com/office/drawing/2014/main" id="{6F70D7AC-F85F-4737-8823-39E6EE55F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425" y="315730"/>
            <a:ext cx="2758591" cy="572465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45DB6B4-DD15-47AA-AA17-EE0362969D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054" y="978326"/>
            <a:ext cx="2446100" cy="439946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5996294-4962-4CCA-AE9A-3F974E06441B}"/>
              </a:ext>
            </a:extLst>
          </p:cNvPr>
          <p:cNvSpPr/>
          <p:nvPr/>
        </p:nvSpPr>
        <p:spPr>
          <a:xfrm>
            <a:off x="583936" y="177130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音乐社交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7EDE30F-94AC-4C67-9EB8-8F20D04EDE44}"/>
              </a:ext>
            </a:extLst>
          </p:cNvPr>
          <p:cNvSpPr/>
          <p:nvPr/>
        </p:nvSpPr>
        <p:spPr>
          <a:xfrm>
            <a:off x="1935892" y="2729897"/>
            <a:ext cx="6096000" cy="25423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好友音乐动态第一时间获取，附近的人你也能从音乐中了解。发布自己的音乐动态，让他人跟加认识你。</a:t>
            </a:r>
            <a:endPara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个人账号设置，最简单的专属音乐个性，喜欢的音乐一目了然，集中式动态，能公开的部分资料与其第三方社交。</a:t>
            </a:r>
            <a:endPara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等级式账号管理，更加人性化的功能解锁。</a:t>
            </a:r>
            <a:endPara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>
              <a:lnSpc>
                <a:spcPct val="1500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424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自定义 1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8282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b6288cad1d37ca975be72df32d7f5067047c2666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282828"/>
    </a:accent1>
    <a:accent2>
      <a:srgbClr val="8BC145"/>
    </a:accent2>
    <a:accent3>
      <a:srgbClr val="36AFCE"/>
    </a:accent3>
    <a:accent4>
      <a:srgbClr val="1D6FA9"/>
    </a:accent4>
    <a:accent5>
      <a:srgbClr val="B74919"/>
    </a:accent5>
    <a:accent6>
      <a:srgbClr val="F19D19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自定义 1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282828"/>
    </a:accent1>
    <a:accent2>
      <a:srgbClr val="8BC145"/>
    </a:accent2>
    <a:accent3>
      <a:srgbClr val="36AFCE"/>
    </a:accent3>
    <a:accent4>
      <a:srgbClr val="1D6FA9"/>
    </a:accent4>
    <a:accent5>
      <a:srgbClr val="B74919"/>
    </a:accent5>
    <a:accent6>
      <a:srgbClr val="F19D19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5278</TotalTime>
  <Words>93</Words>
  <Application>Microsoft Office PowerPoint</Application>
  <PresentationFormat>宽屏</PresentationFormat>
  <Paragraphs>7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</vt:i4>
      </vt:variant>
    </vt:vector>
  </HeadingPairs>
  <TitlesOfParts>
    <vt:vector size="11" baseType="lpstr">
      <vt:lpstr>等线</vt:lpstr>
      <vt:lpstr>微软雅黑 Light</vt:lpstr>
      <vt:lpstr>Arial</vt:lpstr>
      <vt:lpstr>Calibri</vt:lpstr>
      <vt:lpstr>Calibri Light</vt:lpstr>
      <vt:lpstr>Century Gothic</vt:lpstr>
      <vt:lpstr>Office Theme</vt:lpstr>
      <vt:lpstr>b6288cad1d37ca975be72df32d7f5067047c2666</vt:lpstr>
      <vt:lpstr>Office 主题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晁 采</cp:lastModifiedBy>
  <cp:revision>458</cp:revision>
  <dcterms:created xsi:type="dcterms:W3CDTF">2015-11-26T12:54:06Z</dcterms:created>
  <dcterms:modified xsi:type="dcterms:W3CDTF">2019-09-18T07:35:50Z</dcterms:modified>
</cp:coreProperties>
</file>

<file path=docProps/thumbnail.jpeg>
</file>